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02" y="96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9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8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51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4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32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9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9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08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27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84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2748-0566-47ED-B3A4-FFD1BA55E37C}" type="datetimeFigureOut">
              <a:rPr lang="en-GB" smtClean="0"/>
              <a:pPr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B43B-CEF6-44DD-9A5F-F5A9EF6562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5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2211" y="912295"/>
            <a:ext cx="9922089" cy="1107005"/>
          </a:xfrm>
        </p:spPr>
        <p:txBody>
          <a:bodyPr>
            <a:noAutofit/>
          </a:bodyPr>
          <a:lstStyle/>
          <a:p>
            <a:r>
              <a:rPr lang="el-GR" sz="7200" b="1" dirty="0">
                <a:latin typeface="+mn-lt"/>
              </a:rPr>
              <a:t>Όνομα Σχολείου</a:t>
            </a:r>
            <a:endParaRPr lang="en-GB" sz="7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546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Όνομα Σχολείου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Aris</dc:creator>
  <cp:lastModifiedBy>Aris Vidalis</cp:lastModifiedBy>
  <cp:revision>7</cp:revision>
  <dcterms:created xsi:type="dcterms:W3CDTF">2019-01-14T09:21:02Z</dcterms:created>
  <dcterms:modified xsi:type="dcterms:W3CDTF">2023-12-11T11:18:41Z</dcterms:modified>
</cp:coreProperties>
</file>