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33446" y="2362958"/>
            <a:ext cx="2950059" cy="3051248"/>
          </a:xfrm>
          <a:custGeom>
            <a:avLst/>
            <a:gdLst/>
            <a:ahLst/>
            <a:cxnLst/>
            <a:rect l="l" t="t" r="r" b="b"/>
            <a:pathLst>
              <a:path w="2950059" h="3051248">
                <a:moveTo>
                  <a:pt x="0" y="0"/>
                </a:moveTo>
                <a:lnTo>
                  <a:pt x="2950059" y="0"/>
                </a:lnTo>
                <a:lnTo>
                  <a:pt x="2950059" y="3051248"/>
                </a:lnTo>
                <a:lnTo>
                  <a:pt x="0" y="3051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1158690" y="681163"/>
            <a:ext cx="6699570" cy="6414839"/>
          </a:xfrm>
          <a:custGeom>
            <a:avLst/>
            <a:gdLst/>
            <a:ahLst/>
            <a:cxnLst/>
            <a:rect l="l" t="t" r="r" b="b"/>
            <a:pathLst>
              <a:path w="6699570" h="6414839">
                <a:moveTo>
                  <a:pt x="0" y="0"/>
                </a:moveTo>
                <a:lnTo>
                  <a:pt x="6699571" y="0"/>
                </a:lnTo>
                <a:lnTo>
                  <a:pt x="6699571" y="6414838"/>
                </a:lnTo>
                <a:lnTo>
                  <a:pt x="0" y="6414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8155380" y="215678"/>
            <a:ext cx="1343735" cy="1343735"/>
          </a:xfrm>
          <a:custGeom>
            <a:avLst/>
            <a:gdLst/>
            <a:ahLst/>
            <a:cxnLst/>
            <a:rect l="l" t="t" r="r" b="b"/>
            <a:pathLst>
              <a:path w="1343735" h="1343735">
                <a:moveTo>
                  <a:pt x="0" y="0"/>
                </a:moveTo>
                <a:lnTo>
                  <a:pt x="1343735" y="0"/>
                </a:lnTo>
                <a:lnTo>
                  <a:pt x="1343735" y="1343734"/>
                </a:lnTo>
                <a:lnTo>
                  <a:pt x="0" y="1343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6987615" y="215678"/>
            <a:ext cx="910590" cy="1343735"/>
          </a:xfrm>
          <a:custGeom>
            <a:avLst/>
            <a:gdLst/>
            <a:ahLst/>
            <a:cxnLst/>
            <a:rect l="l" t="t" r="r" b="b"/>
            <a:pathLst>
              <a:path w="910590" h="1343735">
                <a:moveTo>
                  <a:pt x="0" y="0"/>
                </a:moveTo>
                <a:lnTo>
                  <a:pt x="910590" y="0"/>
                </a:lnTo>
                <a:lnTo>
                  <a:pt x="910590" y="1343734"/>
                </a:lnTo>
                <a:lnTo>
                  <a:pt x="0" y="1343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5796480" y="215678"/>
            <a:ext cx="933960" cy="1343735"/>
          </a:xfrm>
          <a:custGeom>
            <a:avLst/>
            <a:gdLst/>
            <a:ahLst/>
            <a:cxnLst/>
            <a:rect l="l" t="t" r="r" b="b"/>
            <a:pathLst>
              <a:path w="933960" h="1343735">
                <a:moveTo>
                  <a:pt x="0" y="0"/>
                </a:moveTo>
                <a:lnTo>
                  <a:pt x="933960" y="0"/>
                </a:lnTo>
                <a:lnTo>
                  <a:pt x="933960" y="1343734"/>
                </a:lnTo>
                <a:lnTo>
                  <a:pt x="0" y="1343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4210191" y="215678"/>
            <a:ext cx="1329115" cy="1343735"/>
          </a:xfrm>
          <a:custGeom>
            <a:avLst/>
            <a:gdLst/>
            <a:ahLst/>
            <a:cxnLst/>
            <a:rect l="l" t="t" r="r" b="b"/>
            <a:pathLst>
              <a:path w="1329115" h="1343735">
                <a:moveTo>
                  <a:pt x="0" y="0"/>
                </a:moveTo>
                <a:lnTo>
                  <a:pt x="1329114" y="0"/>
                </a:lnTo>
                <a:lnTo>
                  <a:pt x="1329114" y="1343734"/>
                </a:lnTo>
                <a:lnTo>
                  <a:pt x="0" y="13437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>
            <a:off x="1287192" y="209190"/>
            <a:ext cx="2665824" cy="1350223"/>
          </a:xfrm>
          <a:custGeom>
            <a:avLst/>
            <a:gdLst/>
            <a:ahLst/>
            <a:cxnLst/>
            <a:rect l="l" t="t" r="r" b="b"/>
            <a:pathLst>
              <a:path w="2665824" h="1350223">
                <a:moveTo>
                  <a:pt x="0" y="0"/>
                </a:moveTo>
                <a:lnTo>
                  <a:pt x="2665824" y="0"/>
                </a:lnTo>
                <a:lnTo>
                  <a:pt x="2665824" y="1350222"/>
                </a:lnTo>
                <a:lnTo>
                  <a:pt x="0" y="13502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245464" y="209190"/>
            <a:ext cx="783236" cy="1350223"/>
          </a:xfrm>
          <a:custGeom>
            <a:avLst/>
            <a:gdLst/>
            <a:ahLst/>
            <a:cxnLst/>
            <a:rect l="l" t="t" r="r" b="b"/>
            <a:pathLst>
              <a:path w="783236" h="1350223">
                <a:moveTo>
                  <a:pt x="0" y="0"/>
                </a:moveTo>
                <a:lnTo>
                  <a:pt x="783236" y="0"/>
                </a:lnTo>
                <a:lnTo>
                  <a:pt x="783236" y="1350222"/>
                </a:lnTo>
                <a:lnTo>
                  <a:pt x="0" y="13502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215016" y="2277233"/>
            <a:ext cx="10648578" cy="720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207B6A"/>
                </a:solidFill>
                <a:latin typeface="Arimo Bold"/>
              </a:rPr>
              <a:t>Αξιότιμε</a:t>
            </a:r>
            <a:r>
              <a:rPr lang="en-US" sz="3399" dirty="0">
                <a:solidFill>
                  <a:srgbClr val="207B6A"/>
                </a:solidFill>
                <a:latin typeface="Arimo Bold"/>
              </a:rPr>
              <a:t> </a:t>
            </a:r>
            <a:r>
              <a:rPr lang="en-US" sz="3399" dirty="0" err="1">
                <a:solidFill>
                  <a:srgbClr val="207B6A"/>
                </a:solidFill>
                <a:latin typeface="Arimo Bold"/>
              </a:rPr>
              <a:t>κύριε</a:t>
            </a:r>
            <a:r>
              <a:rPr lang="en-US" sz="3399" dirty="0">
                <a:solidFill>
                  <a:srgbClr val="207B6A"/>
                </a:solidFill>
                <a:latin typeface="Arimo Bold"/>
              </a:rPr>
              <a:t> </a:t>
            </a:r>
            <a:r>
              <a:rPr lang="en-US" sz="3399" dirty="0" err="1">
                <a:solidFill>
                  <a:srgbClr val="207B6A"/>
                </a:solidFill>
                <a:latin typeface="Arimo Bold"/>
              </a:rPr>
              <a:t>Πρωθυ</a:t>
            </a:r>
            <a:r>
              <a:rPr lang="en-US" sz="3399" dirty="0">
                <a:solidFill>
                  <a:srgbClr val="207B6A"/>
                </a:solidFill>
                <a:latin typeface="Arimo Bold"/>
              </a:rPr>
              <a:t>πουργέ,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207B6A"/>
                </a:solidFill>
                <a:latin typeface="Arimo Bold"/>
              </a:rPr>
              <a:t>........................................................................................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13820" y="7629910"/>
            <a:ext cx="5745480" cy="1648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</a:pPr>
            <a:r>
              <a:rPr lang="en-US" sz="2100" dirty="0" err="1">
                <a:solidFill>
                  <a:srgbClr val="207B6A"/>
                </a:solidFill>
                <a:latin typeface="Arimo Bold"/>
              </a:rPr>
              <a:t>Όνομ</a:t>
            </a:r>
            <a:r>
              <a:rPr lang="en-US" sz="2100" dirty="0">
                <a:solidFill>
                  <a:srgbClr val="207B6A"/>
                </a:solidFill>
                <a:latin typeface="Arimo Bold"/>
              </a:rPr>
              <a:t>α................................................................</a:t>
            </a:r>
          </a:p>
          <a:p>
            <a:pPr algn="ctr">
              <a:lnSpc>
                <a:spcPts val="4473"/>
              </a:lnSpc>
            </a:pPr>
            <a:r>
              <a:rPr lang="en-US" sz="2100" dirty="0" err="1">
                <a:solidFill>
                  <a:srgbClr val="207B6A"/>
                </a:solidFill>
                <a:latin typeface="Arimo Bold"/>
              </a:rPr>
              <a:t>Σχολείο</a:t>
            </a:r>
            <a:r>
              <a:rPr lang="en-US" sz="2100" dirty="0">
                <a:solidFill>
                  <a:srgbClr val="207B6A"/>
                </a:solidFill>
                <a:latin typeface="Arimo Bold"/>
              </a:rPr>
              <a:t>:..............................................................</a:t>
            </a:r>
          </a:p>
          <a:p>
            <a:pPr algn="ctr">
              <a:lnSpc>
                <a:spcPts val="4473"/>
              </a:lnSpc>
            </a:pPr>
            <a:r>
              <a:rPr lang="en-US" sz="2100" dirty="0" err="1">
                <a:solidFill>
                  <a:srgbClr val="207B6A"/>
                </a:solidFill>
                <a:latin typeface="Arimo Bold"/>
              </a:rPr>
              <a:t>Ηλικί</a:t>
            </a:r>
            <a:r>
              <a:rPr lang="en-US" sz="2100" dirty="0">
                <a:solidFill>
                  <a:srgbClr val="207B6A"/>
                </a:solidFill>
                <a:latin typeface="Arimo Bold"/>
              </a:rPr>
              <a:t>α:.................................................................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Προσαρμογή</PresentationFormat>
  <Paragraphs>12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Calibri</vt:lpstr>
      <vt:lpstr>Arial</vt:lpstr>
      <vt:lpstr>Arimo Bold</vt:lpstr>
      <vt:lpstr>Office Theme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for environmental action</dc:title>
  <dc:creator>Θεοδώρα</dc:creator>
  <cp:lastModifiedBy>Education</cp:lastModifiedBy>
  <cp:revision>2</cp:revision>
  <dcterms:created xsi:type="dcterms:W3CDTF">2006-08-16T00:00:00Z</dcterms:created>
  <dcterms:modified xsi:type="dcterms:W3CDTF">2023-11-14T11:47:44Z</dcterms:modified>
  <dc:identifier>DAF0Ii3wSgw</dc:identifier>
</cp:coreProperties>
</file>